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2" r:id="rId3"/>
    <p:sldId id="273" r:id="rId4"/>
    <p:sldId id="271" r:id="rId5"/>
    <p:sldId id="274" r:id="rId6"/>
    <p:sldId id="266" r:id="rId7"/>
    <p:sldId id="268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00C2B3-A439-E648-A34D-B5BCAC2B7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77CCACB-630E-8745-AC1A-2E8013E16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952985-AA62-114B-9763-7780ADDF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23B8DE-D586-F44C-8391-14D9415F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0CDB28-9951-5245-83B2-5DA3ACE9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50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9D2A24-22DA-E94E-947A-C8A0D280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92F5505-F8E5-094E-9AB7-05C999279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C0651-FCA7-694B-9D44-65B33062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FC09E6-A13F-3C44-AF68-05F68E37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6B3E06-D8F2-D84B-B7DA-35E9038A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036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3C1795B-8ACB-F746-87F4-0277675DC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C9CF17-EEB7-2547-AA29-0E7E7C0D5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97BEA6-D21C-A547-8203-E20D3437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4B95E6-C976-A347-91F3-388FB1FB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6872CD-6627-F84A-B072-6AE112D6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08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DE093F-A7B5-CA49-A7F0-E587F682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29BE9D-3B6F-C846-82F0-4103ED9F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06FA82-7DB0-3241-862C-2CFA3C008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E34654-2C88-5745-A981-BBE2B875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D74D39-3DCE-B648-B412-D0947821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62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2968A-760F-DE4B-B6BB-3EFA62FC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258B38-24BB-3B4D-931D-BF41FD8C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696499-7F9D-734B-9EB7-28AA9056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7C194F-E556-5F46-B34C-504E3C53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2BD0D0-A355-8348-A8CA-74E23622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36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FF4104-1D6D-184C-A802-E10A3644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ECFC86-A270-8F40-B959-94D0A8FF3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38952C4-FF01-6E43-A2C0-0BEC559A5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E942A7-40BD-5947-B229-B908F47F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C6A12F-C68F-1C4F-A07C-1ECBAEA2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3313B0-DFFB-C94C-85A1-16760D7E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59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486B02-9516-8044-B678-1C20D8AC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894D97-6A69-B240-99F3-2F2BE46D6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FA123C-1DD0-BA42-AC63-98054381E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6938BCD-9F02-C24D-9422-8348D1E02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693B6F8-2498-5343-A495-1388AC63A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216E905-1150-224E-A1C1-5AEB9638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6C71E4E-45F4-9D44-A970-35361836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87FDE29-2D86-D545-A52D-18FB004C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01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6E92E5-E1B8-BA46-AF17-B22FD777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F80037F-E589-F646-9A76-C69FDB5D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A8EBA66-28B0-1A47-8D0D-E9685AD1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B3771DB-C2B3-C643-A565-5E84E6CA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53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2710D11-8DD2-A149-8D36-9C0BAC5D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05E48E0-6CA0-5041-A17B-BB5ADAA8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1161E7-0779-4E4A-8988-E322EF4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17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403933-A383-3640-AF2A-294ECEB0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66FDE5-6391-9B4F-872C-6E6680D5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4E9A6B5-FBBE-0B4E-A59A-7759674A8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C6856B-EE03-7743-B388-0B518033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47E98E-1A4E-894C-BEFC-E894EA79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B80E5F-AC4B-B54A-9FEE-9590A8CB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92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862C3B-50DE-2F48-9290-0EE4D657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F57A947-1DC2-734A-8E8A-E288001CE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4A28D6C-B489-6540-91C5-DFA94DEFB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24F72A8-B9C3-D249-BB2F-E23D564A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2E9468-D7A0-B440-B67F-3769C0B9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F18471-2117-FB4A-87D8-A2380912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62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56FCE3D-DFB6-CA41-9E2E-94D85EB5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D17A7F-0027-AD47-A216-E9318B456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20353E-F190-9F4E-8782-D8665FC8F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2CBE-25A0-7546-BBF4-94BD5CFA7282}" type="datetimeFigureOut">
              <a:rPr lang="tr-TR" smtClean="0"/>
              <a:t>3.03.2026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159166-95AB-024A-B21E-4731398FC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5D45DB-85D4-0F4F-8E0F-831F69592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65E2-D9D5-3547-B2C5-2E97665347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87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3CA25371-72B0-624B-AC54-2AD4BCA8E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074" y="1368289"/>
            <a:ext cx="9805851" cy="828448"/>
          </a:xfrm>
        </p:spPr>
        <p:txBody>
          <a:bodyPr>
            <a:normAutofit/>
          </a:bodyPr>
          <a:lstStyle/>
          <a:p>
            <a:r>
              <a:rPr lang="tr-TR" sz="2200" dirty="0">
                <a:latin typeface=""/>
              </a:rPr>
              <a:t>SUNUM İSMİ</a:t>
            </a:r>
          </a:p>
          <a:p>
            <a:r>
              <a:rPr lang="tr-TR" sz="2200" dirty="0">
                <a:latin typeface=""/>
              </a:rPr>
              <a:t>........</a:t>
            </a:r>
            <a:r>
              <a:rPr lang="tr-TR" sz="2200" dirty="0" smtClean="0">
                <a:latin typeface=""/>
              </a:rPr>
              <a:t>2026</a:t>
            </a:r>
            <a:endParaRPr lang="tr-TR" sz="2200" dirty="0">
              <a:latin typeface=""/>
            </a:endParaRP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633DD99F-99E0-2246-BC39-7A57547DD9E2}"/>
              </a:ext>
            </a:extLst>
          </p:cNvPr>
          <p:cNvSpPr txBox="1">
            <a:spLocks/>
          </p:cNvSpPr>
          <p:nvPr/>
        </p:nvSpPr>
        <p:spPr>
          <a:xfrm>
            <a:off x="1524000" y="3309714"/>
            <a:ext cx="9144000" cy="82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İSİM SOYİSİM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Titri</a:t>
            </a:r>
          </a:p>
        </p:txBody>
      </p:sp>
    </p:spTree>
    <p:extLst>
      <p:ext uri="{BB962C8B-B14F-4D97-AF65-F5344CB8AC3E}">
        <p14:creationId xmlns:p14="http://schemas.microsoft.com/office/powerpoint/2010/main" val="348660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4EDCFD6-DDF4-8242-93FB-CF2D681566D7}"/>
              </a:ext>
            </a:extLst>
          </p:cNvPr>
          <p:cNvSpPr txBox="1"/>
          <p:nvPr/>
        </p:nvSpPr>
        <p:spPr>
          <a:xfrm>
            <a:off x="656216" y="1329651"/>
            <a:ext cx="378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9100"/>
                </a:solidFill>
              </a:rPr>
              <a:t>«KONU BAŞLIĞI»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E1EA6CE-1518-3E49-B6BE-6F0ED447E6A2}"/>
              </a:ext>
            </a:extLst>
          </p:cNvPr>
          <p:cNvSpPr/>
          <p:nvPr/>
        </p:nvSpPr>
        <p:spPr>
          <a:xfrm>
            <a:off x="5629836" y="12964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/>
              <a:t>METİN </a:t>
            </a:r>
            <a:r>
              <a:rPr lang="tr-TR" dirty="0" smtClean="0"/>
              <a:t>ALANI</a:t>
            </a:r>
          </a:p>
          <a:p>
            <a:r>
              <a:rPr lang="tr-TR" dirty="0" err="1" smtClean="0"/>
              <a:t>Lorem</a:t>
            </a:r>
            <a:r>
              <a:rPr lang="tr-TR" dirty="0" smtClean="0"/>
              <a:t> </a:t>
            </a:r>
            <a:r>
              <a:rPr lang="tr-TR" dirty="0" err="1"/>
              <a:t>ipsum</a:t>
            </a:r>
            <a:r>
              <a:rPr lang="tr-TR" dirty="0"/>
              <a:t> </a:t>
            </a:r>
            <a:r>
              <a:rPr lang="tr-TR" dirty="0" err="1"/>
              <a:t>dolor</a:t>
            </a:r>
            <a:r>
              <a:rPr lang="tr-TR" dirty="0"/>
              <a:t> sit </a:t>
            </a:r>
            <a:r>
              <a:rPr lang="tr-TR" dirty="0" err="1"/>
              <a:t>amet</a:t>
            </a:r>
            <a:r>
              <a:rPr lang="tr-TR" dirty="0"/>
              <a:t>, </a:t>
            </a:r>
            <a:r>
              <a:rPr lang="tr-TR" dirty="0" err="1"/>
              <a:t>consectetuer</a:t>
            </a:r>
            <a:r>
              <a:rPr lang="tr-TR" dirty="0"/>
              <a:t> </a:t>
            </a:r>
            <a:r>
              <a:rPr lang="tr-TR" dirty="0" err="1"/>
              <a:t>adipiscing</a:t>
            </a:r>
            <a:r>
              <a:rPr lang="tr-TR" dirty="0"/>
              <a:t> elit, </a:t>
            </a:r>
            <a:r>
              <a:rPr lang="tr-TR" dirty="0" err="1"/>
              <a:t>sed</a:t>
            </a:r>
            <a:r>
              <a:rPr lang="tr-TR" dirty="0"/>
              <a:t> diam </a:t>
            </a:r>
            <a:r>
              <a:rPr lang="tr-TR" dirty="0" err="1"/>
              <a:t>nonummy</a:t>
            </a:r>
            <a:r>
              <a:rPr lang="tr-TR" dirty="0"/>
              <a:t> </a:t>
            </a:r>
            <a:r>
              <a:rPr lang="tr-TR" dirty="0" err="1"/>
              <a:t>nibh</a:t>
            </a:r>
            <a:r>
              <a:rPr lang="tr-TR" dirty="0"/>
              <a:t> </a:t>
            </a:r>
            <a:r>
              <a:rPr lang="tr-TR" dirty="0" err="1"/>
              <a:t>euismod</a:t>
            </a:r>
            <a:r>
              <a:rPr lang="tr-TR" dirty="0"/>
              <a:t> </a:t>
            </a:r>
            <a:r>
              <a:rPr lang="tr-TR" dirty="0" err="1"/>
              <a:t>tincidunt</a:t>
            </a:r>
            <a:r>
              <a:rPr lang="tr-TR" dirty="0"/>
              <a:t> ut </a:t>
            </a:r>
            <a:r>
              <a:rPr lang="tr-TR" dirty="0" err="1"/>
              <a:t>laoreet</a:t>
            </a:r>
            <a:r>
              <a:rPr lang="tr-TR" dirty="0"/>
              <a:t> </a:t>
            </a:r>
            <a:r>
              <a:rPr lang="tr-TR" dirty="0" err="1"/>
              <a:t>dolore</a:t>
            </a:r>
            <a:r>
              <a:rPr lang="tr-TR" dirty="0"/>
              <a:t> </a:t>
            </a:r>
            <a:r>
              <a:rPr lang="tr-TR" dirty="0" err="1"/>
              <a:t>magna</a:t>
            </a:r>
            <a:r>
              <a:rPr lang="tr-TR" dirty="0"/>
              <a:t> </a:t>
            </a:r>
            <a:r>
              <a:rPr lang="tr-TR" dirty="0" err="1"/>
              <a:t>aliquam</a:t>
            </a:r>
            <a:r>
              <a:rPr lang="tr-TR" dirty="0"/>
              <a:t> erat </a:t>
            </a:r>
            <a:r>
              <a:rPr lang="tr-TR" dirty="0" err="1"/>
              <a:t>volutpat</a:t>
            </a:r>
            <a:r>
              <a:rPr lang="tr-TR" dirty="0"/>
              <a:t>. Ut </a:t>
            </a:r>
            <a:r>
              <a:rPr lang="tr-TR" dirty="0" err="1"/>
              <a:t>wisi</a:t>
            </a:r>
            <a:r>
              <a:rPr lang="tr-TR" dirty="0"/>
              <a:t> enim ad minim </a:t>
            </a:r>
            <a:r>
              <a:rPr lang="tr-TR" dirty="0" err="1"/>
              <a:t>veniam</a:t>
            </a:r>
            <a:r>
              <a:rPr lang="tr-TR" dirty="0"/>
              <a:t>, </a:t>
            </a:r>
            <a:r>
              <a:rPr lang="tr-TR" dirty="0" err="1"/>
              <a:t>quis</a:t>
            </a:r>
            <a:r>
              <a:rPr lang="tr-TR" dirty="0"/>
              <a:t> </a:t>
            </a:r>
            <a:r>
              <a:rPr lang="tr-TR" dirty="0" err="1"/>
              <a:t>nostrud</a:t>
            </a:r>
            <a:r>
              <a:rPr lang="tr-TR" dirty="0"/>
              <a:t> </a:t>
            </a:r>
            <a:r>
              <a:rPr lang="tr-TR" dirty="0" err="1"/>
              <a:t>exerci</a:t>
            </a:r>
            <a:r>
              <a:rPr lang="tr-TR" dirty="0"/>
              <a:t> </a:t>
            </a:r>
            <a:r>
              <a:rPr lang="tr-TR" dirty="0" err="1"/>
              <a:t>tation</a:t>
            </a:r>
            <a:r>
              <a:rPr lang="tr-TR" dirty="0"/>
              <a:t> </a:t>
            </a:r>
            <a:r>
              <a:rPr lang="tr-TR" dirty="0" err="1"/>
              <a:t>ullamcorper</a:t>
            </a:r>
            <a:r>
              <a:rPr lang="tr-TR" dirty="0"/>
              <a:t> </a:t>
            </a:r>
            <a:r>
              <a:rPr lang="tr-TR" dirty="0" err="1"/>
              <a:t>suscipit</a:t>
            </a:r>
            <a:r>
              <a:rPr lang="tr-TR" dirty="0"/>
              <a:t> </a:t>
            </a:r>
            <a:r>
              <a:rPr lang="tr-TR" dirty="0" err="1"/>
              <a:t>lobortis</a:t>
            </a:r>
            <a:r>
              <a:rPr lang="tr-TR" dirty="0"/>
              <a:t> </a:t>
            </a:r>
            <a:r>
              <a:rPr lang="tr-TR" dirty="0" err="1"/>
              <a:t>nisl</a:t>
            </a:r>
            <a:r>
              <a:rPr lang="tr-TR" dirty="0"/>
              <a:t> ut </a:t>
            </a:r>
            <a:r>
              <a:rPr lang="tr-TR" dirty="0" err="1"/>
              <a:t>aliquip</a:t>
            </a:r>
            <a:r>
              <a:rPr lang="tr-TR" dirty="0"/>
              <a:t> </a:t>
            </a:r>
            <a:r>
              <a:rPr lang="tr-TR" dirty="0" err="1"/>
              <a:t>ex</a:t>
            </a:r>
            <a:r>
              <a:rPr lang="tr-TR" dirty="0"/>
              <a:t> </a:t>
            </a:r>
            <a:r>
              <a:rPr lang="tr-TR" dirty="0" err="1"/>
              <a:t>ea</a:t>
            </a:r>
            <a:r>
              <a:rPr lang="tr-TR" dirty="0"/>
              <a:t> </a:t>
            </a:r>
            <a:r>
              <a:rPr lang="tr-TR" dirty="0" err="1"/>
              <a:t>commodo</a:t>
            </a:r>
            <a:r>
              <a:rPr lang="tr-TR" dirty="0"/>
              <a:t> </a:t>
            </a:r>
            <a:r>
              <a:rPr lang="tr-TR" dirty="0" err="1"/>
              <a:t>consequat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773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4EDCFD6-DDF4-8242-93FB-CF2D681566D7}"/>
              </a:ext>
            </a:extLst>
          </p:cNvPr>
          <p:cNvSpPr txBox="1"/>
          <p:nvPr/>
        </p:nvSpPr>
        <p:spPr>
          <a:xfrm>
            <a:off x="3457472" y="1329651"/>
            <a:ext cx="626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9100"/>
                </a:solidFill>
              </a:rPr>
              <a:t>«ÖNEMLİ BİLGİ NOTU VE BİLGİ ALANI»</a:t>
            </a:r>
            <a:endParaRPr lang="tr-TR" sz="2800" b="1" dirty="0">
              <a:solidFill>
                <a:srgbClr val="FF9100"/>
              </a:solidFill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CBEB0C4-E571-D547-8E75-AFAE86648B50}"/>
              </a:ext>
            </a:extLst>
          </p:cNvPr>
          <p:cNvSpPr/>
          <p:nvPr/>
        </p:nvSpPr>
        <p:spPr>
          <a:xfrm>
            <a:off x="1785258" y="2656114"/>
            <a:ext cx="8926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Lorem</a:t>
            </a:r>
            <a:r>
              <a:rPr lang="tr-TR" dirty="0"/>
              <a:t> </a:t>
            </a:r>
            <a:r>
              <a:rPr lang="tr-TR" dirty="0" err="1"/>
              <a:t>ipsum</a:t>
            </a:r>
            <a:r>
              <a:rPr lang="tr-TR" dirty="0"/>
              <a:t> </a:t>
            </a:r>
            <a:r>
              <a:rPr lang="tr-TR" dirty="0" err="1"/>
              <a:t>dolor</a:t>
            </a:r>
            <a:r>
              <a:rPr lang="tr-TR" dirty="0"/>
              <a:t> sit </a:t>
            </a:r>
            <a:r>
              <a:rPr lang="tr-TR" dirty="0" err="1"/>
              <a:t>amet</a:t>
            </a:r>
            <a:r>
              <a:rPr lang="tr-TR" dirty="0"/>
              <a:t>, </a:t>
            </a:r>
            <a:r>
              <a:rPr lang="tr-TR" dirty="0" err="1"/>
              <a:t>consectetuer</a:t>
            </a:r>
            <a:r>
              <a:rPr lang="tr-TR" dirty="0"/>
              <a:t> </a:t>
            </a:r>
            <a:r>
              <a:rPr lang="tr-TR" dirty="0" err="1"/>
              <a:t>adipiscing</a:t>
            </a:r>
            <a:r>
              <a:rPr lang="tr-TR" dirty="0"/>
              <a:t> elit, </a:t>
            </a:r>
            <a:r>
              <a:rPr lang="tr-TR" dirty="0" err="1"/>
              <a:t>sed</a:t>
            </a:r>
            <a:r>
              <a:rPr lang="tr-TR" dirty="0"/>
              <a:t> diam </a:t>
            </a:r>
            <a:r>
              <a:rPr lang="tr-TR" dirty="0" err="1"/>
              <a:t>nonummy</a:t>
            </a:r>
            <a:r>
              <a:rPr lang="tr-TR" dirty="0"/>
              <a:t> </a:t>
            </a:r>
            <a:r>
              <a:rPr lang="tr-TR" dirty="0" err="1"/>
              <a:t>nibh</a:t>
            </a:r>
            <a:r>
              <a:rPr lang="tr-TR" dirty="0"/>
              <a:t> </a:t>
            </a:r>
            <a:r>
              <a:rPr lang="tr-TR" dirty="0" err="1"/>
              <a:t>euismod</a:t>
            </a:r>
            <a:r>
              <a:rPr lang="tr-TR" dirty="0"/>
              <a:t> </a:t>
            </a:r>
            <a:r>
              <a:rPr lang="tr-TR" dirty="0" err="1"/>
              <a:t>tincidunt</a:t>
            </a:r>
            <a:r>
              <a:rPr lang="tr-TR" dirty="0"/>
              <a:t> ut </a:t>
            </a:r>
            <a:r>
              <a:rPr lang="tr-TR" dirty="0" err="1"/>
              <a:t>laoreet</a:t>
            </a:r>
            <a:r>
              <a:rPr lang="tr-TR" dirty="0"/>
              <a:t> </a:t>
            </a:r>
            <a:r>
              <a:rPr lang="tr-TR" dirty="0" err="1"/>
              <a:t>dolore</a:t>
            </a:r>
            <a:r>
              <a:rPr lang="tr-TR" dirty="0"/>
              <a:t> </a:t>
            </a:r>
            <a:r>
              <a:rPr lang="tr-TR" dirty="0" err="1"/>
              <a:t>magna</a:t>
            </a:r>
            <a:r>
              <a:rPr lang="tr-TR" dirty="0"/>
              <a:t> </a:t>
            </a:r>
            <a:r>
              <a:rPr lang="tr-TR" dirty="0" err="1"/>
              <a:t>aliquam</a:t>
            </a:r>
            <a:r>
              <a:rPr lang="tr-TR" dirty="0"/>
              <a:t> erat </a:t>
            </a:r>
            <a:r>
              <a:rPr lang="tr-TR" dirty="0" err="1"/>
              <a:t>volutpat</a:t>
            </a:r>
            <a:r>
              <a:rPr lang="tr-TR" dirty="0"/>
              <a:t>. Ut </a:t>
            </a:r>
            <a:r>
              <a:rPr lang="tr-TR" dirty="0" err="1"/>
              <a:t>wisi</a:t>
            </a:r>
            <a:r>
              <a:rPr lang="tr-TR" dirty="0"/>
              <a:t> enim ad minim </a:t>
            </a:r>
            <a:r>
              <a:rPr lang="tr-TR" dirty="0" err="1"/>
              <a:t>veniam</a:t>
            </a:r>
            <a:r>
              <a:rPr lang="tr-TR" dirty="0"/>
              <a:t>, </a:t>
            </a:r>
            <a:r>
              <a:rPr lang="tr-TR" dirty="0" err="1"/>
              <a:t>quis</a:t>
            </a:r>
            <a:r>
              <a:rPr lang="tr-TR" dirty="0"/>
              <a:t> </a:t>
            </a:r>
            <a:r>
              <a:rPr lang="tr-TR" dirty="0" err="1"/>
              <a:t>nostrud</a:t>
            </a:r>
            <a:r>
              <a:rPr lang="tr-TR" dirty="0"/>
              <a:t> </a:t>
            </a:r>
            <a:r>
              <a:rPr lang="tr-TR" dirty="0" err="1"/>
              <a:t>exerci</a:t>
            </a:r>
            <a:r>
              <a:rPr lang="tr-TR" dirty="0"/>
              <a:t> </a:t>
            </a:r>
            <a:r>
              <a:rPr lang="tr-TR" dirty="0" err="1"/>
              <a:t>tation</a:t>
            </a:r>
            <a:r>
              <a:rPr lang="tr-TR" dirty="0"/>
              <a:t> </a:t>
            </a:r>
            <a:r>
              <a:rPr lang="tr-TR" dirty="0" err="1"/>
              <a:t>ullamcorper</a:t>
            </a:r>
            <a:r>
              <a:rPr lang="tr-TR" dirty="0"/>
              <a:t> </a:t>
            </a:r>
            <a:r>
              <a:rPr lang="tr-TR" dirty="0" err="1"/>
              <a:t>suscipit</a:t>
            </a:r>
            <a:r>
              <a:rPr lang="tr-TR" dirty="0"/>
              <a:t> </a:t>
            </a:r>
            <a:r>
              <a:rPr lang="tr-TR" dirty="0" err="1"/>
              <a:t>lobortis</a:t>
            </a:r>
            <a:r>
              <a:rPr lang="tr-TR" dirty="0"/>
              <a:t> </a:t>
            </a:r>
            <a:r>
              <a:rPr lang="tr-TR" dirty="0" err="1"/>
              <a:t>nisl</a:t>
            </a:r>
            <a:r>
              <a:rPr lang="tr-TR" dirty="0"/>
              <a:t> ut </a:t>
            </a:r>
            <a:r>
              <a:rPr lang="tr-TR" dirty="0" err="1"/>
              <a:t>aliquip</a:t>
            </a:r>
            <a:r>
              <a:rPr lang="tr-TR" dirty="0"/>
              <a:t> </a:t>
            </a:r>
            <a:r>
              <a:rPr lang="tr-TR" dirty="0" err="1"/>
              <a:t>ex</a:t>
            </a:r>
            <a:r>
              <a:rPr lang="tr-TR" dirty="0"/>
              <a:t> </a:t>
            </a:r>
            <a:r>
              <a:rPr lang="tr-TR" dirty="0" err="1"/>
              <a:t>ea</a:t>
            </a:r>
            <a:r>
              <a:rPr lang="tr-TR" dirty="0"/>
              <a:t> </a:t>
            </a:r>
            <a:r>
              <a:rPr lang="tr-TR" dirty="0" err="1"/>
              <a:t>commodo</a:t>
            </a:r>
            <a:r>
              <a:rPr lang="tr-TR" dirty="0"/>
              <a:t> </a:t>
            </a:r>
            <a:r>
              <a:rPr lang="tr-TR" dirty="0" err="1"/>
              <a:t>consequat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77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EDCFD6-DDF4-8242-93FB-CF2D681566D7}"/>
              </a:ext>
            </a:extLst>
          </p:cNvPr>
          <p:cNvSpPr txBox="1"/>
          <p:nvPr/>
        </p:nvSpPr>
        <p:spPr>
          <a:xfrm>
            <a:off x="4371875" y="865194"/>
            <a:ext cx="378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9100"/>
                </a:solidFill>
              </a:rPr>
              <a:t>«KONU BAŞLIĞI»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530" y="2383612"/>
            <a:ext cx="615139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4EDCFD6-DDF4-8242-93FB-CF2D681566D7}"/>
              </a:ext>
            </a:extLst>
          </p:cNvPr>
          <p:cNvSpPr txBox="1"/>
          <p:nvPr/>
        </p:nvSpPr>
        <p:spPr>
          <a:xfrm>
            <a:off x="4371875" y="865194"/>
            <a:ext cx="378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9100"/>
                </a:solidFill>
              </a:rPr>
              <a:t>«KONU BAŞLIĞI»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530" y="2383612"/>
            <a:ext cx="615139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4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D3A6E79-2983-F34C-950A-7F16E8A3FE58}"/>
              </a:ext>
            </a:extLst>
          </p:cNvPr>
          <p:cNvSpPr txBox="1"/>
          <p:nvPr/>
        </p:nvSpPr>
        <p:spPr>
          <a:xfrm>
            <a:off x="3442447" y="3244334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GRAFİK ALANI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0604A3F-3AE2-A641-ABFC-DB08F5766DA5}"/>
              </a:ext>
            </a:extLst>
          </p:cNvPr>
          <p:cNvSpPr txBox="1"/>
          <p:nvPr/>
        </p:nvSpPr>
        <p:spPr>
          <a:xfrm>
            <a:off x="9736824" y="530198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VERİLER VE İSİM</a:t>
            </a:r>
          </a:p>
        </p:txBody>
      </p:sp>
    </p:spTree>
    <p:extLst>
      <p:ext uri="{BB962C8B-B14F-4D97-AF65-F5344CB8AC3E}">
        <p14:creationId xmlns:p14="http://schemas.microsoft.com/office/powerpoint/2010/main" val="138659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5450F51-4C30-D841-837D-000475E6CE60}"/>
              </a:ext>
            </a:extLst>
          </p:cNvPr>
          <p:cNvSpPr txBox="1"/>
          <p:nvPr/>
        </p:nvSpPr>
        <p:spPr>
          <a:xfrm>
            <a:off x="683701" y="3899305"/>
            <a:ext cx="373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EMEĞİ GEÇENLER</a:t>
            </a:r>
          </a:p>
          <a:p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İLETİŞİM BİLGİLERİ</a:t>
            </a:r>
          </a:p>
          <a:p>
            <a:r>
              <a:rPr lang="tr-T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SON NOTLAR</a:t>
            </a:r>
          </a:p>
        </p:txBody>
      </p:sp>
    </p:spTree>
    <p:extLst>
      <p:ext uri="{BB962C8B-B14F-4D97-AF65-F5344CB8AC3E}">
        <p14:creationId xmlns:p14="http://schemas.microsoft.com/office/powerpoint/2010/main" val="139740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A072189A-E90E-924F-8789-06B68ED2FAC0}"/>
              </a:ext>
            </a:extLst>
          </p:cNvPr>
          <p:cNvSpPr txBox="1"/>
          <p:nvPr/>
        </p:nvSpPr>
        <p:spPr>
          <a:xfrm>
            <a:off x="4094205" y="4460967"/>
            <a:ext cx="4003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>
                <a:solidFill>
                  <a:srgbClr val="FF9100"/>
                </a:solidFill>
                <a:latin typeface=""/>
              </a:rPr>
              <a:t>TEŞEKKÜR EDERİZ.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42A720E-5D8C-4943-BEDA-C1EBA5A5F92F}"/>
              </a:ext>
            </a:extLst>
          </p:cNvPr>
          <p:cNvSpPr txBox="1">
            <a:spLocks/>
          </p:cNvSpPr>
          <p:nvPr/>
        </p:nvSpPr>
        <p:spPr>
          <a:xfrm>
            <a:off x="1193074" y="1877740"/>
            <a:ext cx="9805851" cy="82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800" dirty="0">
                <a:latin typeface=""/>
              </a:rPr>
              <a:t>SUNUM İSMİ</a:t>
            </a:r>
          </a:p>
          <a:p>
            <a:pPr marL="0" indent="0" algn="ctr">
              <a:buNone/>
            </a:pPr>
            <a:r>
              <a:rPr lang="tr-TR" sz="1800" dirty="0">
                <a:latin typeface=""/>
              </a:rPr>
              <a:t>........</a:t>
            </a:r>
            <a:r>
              <a:rPr lang="tr-TR" sz="1800" dirty="0" smtClean="0">
                <a:latin typeface=""/>
              </a:rPr>
              <a:t>2026</a:t>
            </a:r>
            <a:endParaRPr lang="tr-TR" sz="1800" dirty="0">
              <a:latin typeface=""/>
            </a:endParaRPr>
          </a:p>
        </p:txBody>
      </p:sp>
      <p:sp>
        <p:nvSpPr>
          <p:cNvPr id="4" name="Alt Başlık 2">
            <a:extLst>
              <a:ext uri="{FF2B5EF4-FFF2-40B4-BE49-F238E27FC236}">
                <a16:creationId xmlns:a16="http://schemas.microsoft.com/office/drawing/2014/main" id="{964FE103-EB58-6A41-9015-3A42849F9EE5}"/>
              </a:ext>
            </a:extLst>
          </p:cNvPr>
          <p:cNvSpPr txBox="1">
            <a:spLocks/>
          </p:cNvSpPr>
          <p:nvPr/>
        </p:nvSpPr>
        <p:spPr>
          <a:xfrm>
            <a:off x="1524000" y="3169353"/>
            <a:ext cx="9144000" cy="82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"/>
              </a:rPr>
              <a:t>İSİM SOYİSİM</a:t>
            </a:r>
          </a:p>
          <a:p>
            <a:r>
              <a:rPr lang="tr-TR" sz="1800" dirty="0">
                <a:latin typeface=""/>
              </a:rPr>
              <a:t>Titri</a:t>
            </a:r>
          </a:p>
        </p:txBody>
      </p:sp>
    </p:spTree>
    <p:extLst>
      <p:ext uri="{BB962C8B-B14F-4D97-AF65-F5344CB8AC3E}">
        <p14:creationId xmlns:p14="http://schemas.microsoft.com/office/powerpoint/2010/main" val="143329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142</Words>
  <Application>Microsoft Office PowerPoint</Application>
  <PresentationFormat>Geniş ekran</PresentationFormat>
  <Paragraphs>21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CANKAYA</cp:lastModifiedBy>
  <cp:revision>20</cp:revision>
  <dcterms:created xsi:type="dcterms:W3CDTF">2024-03-18T07:46:16Z</dcterms:created>
  <dcterms:modified xsi:type="dcterms:W3CDTF">2026-03-03T10:36:25Z</dcterms:modified>
</cp:coreProperties>
</file>